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Lexend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Lexend-bold.fntdata"/><Relationship Id="rId12" Type="http://schemas.openxmlformats.org/officeDocument/2006/relationships/font" Target="fonts/Lexen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fdc3e2fd5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2fdc3e2fd5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fdc3e2fd5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2fdc3e2fd52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aeccb21b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8aeccb21b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af6a5ed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8af6a5edd7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dc3e2fd5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fdc3e2fd52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878a16eee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878a16eeec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jp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hyperlink" Target="mailto:prannavakhanth.2023@vitstudent.ac.in" TargetMode="External"/><Relationship Id="rId11" Type="http://schemas.openxmlformats.org/officeDocument/2006/relationships/hyperlink" Target="mailto:lohitalakshmi.ls2023@vitstudent.ac.in" TargetMode="External"/><Relationship Id="rId10" Type="http://schemas.openxmlformats.org/officeDocument/2006/relationships/hyperlink" Target="mailto:kalyan.sudarsan2023@vitstudent.ac.in" TargetMode="External"/><Relationship Id="rId9" Type="http://schemas.openxmlformats.org/officeDocument/2006/relationships/hyperlink" Target="mailto:mithil.girish2023@vitstudent.ac.in" TargetMode="External"/><Relationship Id="rId5" Type="http://schemas.openxmlformats.org/officeDocument/2006/relationships/hyperlink" Target="mailto:hariprasaadh.k2023@vitstudent.ac.in" TargetMode="External"/><Relationship Id="rId6" Type="http://schemas.openxmlformats.org/officeDocument/2006/relationships/hyperlink" Target="mailto:venkatakrishnan.g2023@vitstudent.ac.in" TargetMode="External"/><Relationship Id="rId7" Type="http://schemas.openxmlformats.org/officeDocument/2006/relationships/image" Target="../media/image7.png"/><Relationship Id="rId8" Type="http://schemas.openxmlformats.org/officeDocument/2006/relationships/hyperlink" Target="mailto:mithil.girish2023@vitstudent.ac.in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0" y="-9"/>
            <a:ext cx="9144000" cy="514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26584" l="12155" r="62178" t="32428"/>
          <a:stretch/>
        </p:blipFill>
        <p:spPr>
          <a:xfrm>
            <a:off x="1359997" y="1832125"/>
            <a:ext cx="2309550" cy="1435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26584" l="40541" r="11918" t="32428"/>
          <a:stretch/>
        </p:blipFill>
        <p:spPr>
          <a:xfrm>
            <a:off x="3506278" y="1876142"/>
            <a:ext cx="4277745" cy="14352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 game&#10;&#10;Description automatically generated"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25" y="0"/>
            <a:ext cx="1140643" cy="6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95738" y="3690374"/>
            <a:ext cx="8532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A black background with a black square&#10;&#10;Description automatically generated with medium confidence" id="59" name="Google Shape;59;p13"/>
          <p:cNvPicPr preferRelativeResize="0"/>
          <p:nvPr/>
        </p:nvPicPr>
        <p:blipFill rotWithShape="1">
          <a:blip r:embed="rId6">
            <a:alphaModFix/>
          </a:blip>
          <a:srcRect b="22416" l="11359" r="13214" t="25991"/>
          <a:stretch/>
        </p:blipFill>
        <p:spPr>
          <a:xfrm>
            <a:off x="7916850" y="0"/>
            <a:ext cx="1227150" cy="6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9"/>
            <a:ext cx="9144000" cy="5143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26584" l="12155" r="62178" t="32428"/>
          <a:stretch/>
        </p:blipFill>
        <p:spPr>
          <a:xfrm>
            <a:off x="3637568" y="252249"/>
            <a:ext cx="671892" cy="37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26584" l="40541" r="11918" t="32428"/>
          <a:stretch/>
        </p:blipFill>
        <p:spPr>
          <a:xfrm>
            <a:off x="4261962" y="263831"/>
            <a:ext cx="1244477" cy="37763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567600" y="917081"/>
            <a:ext cx="82647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Char char="●"/>
            </a:pP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Crop-Core Tech</a:t>
            </a: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- a platform offering </a:t>
            </a: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360-degree Agri based solutions</a:t>
            </a: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Char char="●"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Monitors real-time weather, nutrient levels, market prices etc.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Char char="●"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Smart features include irrigation regulation, monitoring, yield prediction, weed detection, and disease scouting.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Char char="●"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Simple, effective and user-friendly interfaces.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27305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Char char="●"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Offers a collaborative community, government schemes, insurance information, and personalized crop recommendations.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56904" y="2962175"/>
            <a:ext cx="6726900" cy="20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USPs </a:t>
            </a:r>
            <a:endParaRPr b="1" sz="1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AutoNum type="arabicPeriod"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360-degree Agri solution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AutoNum type="arabicPeriod"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Collaborative Farming Community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AutoNum type="arabicPeriod"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Integrated Government Schemes and Insurance Tools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AutoNum type="arabicPeriod"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Real-time Market Price Tracker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exend"/>
              <a:buAutoNum type="arabicPeriod"/>
            </a:pPr>
            <a:r>
              <a:rPr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Electricity Consumption and Insurance Calculator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29691" l="12155" r="62178" t="32426"/>
          <a:stretch/>
        </p:blipFill>
        <p:spPr>
          <a:xfrm>
            <a:off x="318544" y="948844"/>
            <a:ext cx="359342" cy="1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4">
            <a:alphaModFix/>
          </a:blip>
          <a:srcRect b="29691" l="12155" r="62178" t="32426"/>
          <a:stretch/>
        </p:blipFill>
        <p:spPr>
          <a:xfrm>
            <a:off x="318544" y="2994506"/>
            <a:ext cx="359342" cy="186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9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647838" y="765325"/>
            <a:ext cx="4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Key Features:</a:t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29691" l="12155" r="62178" t="32426"/>
          <a:stretch/>
        </p:blipFill>
        <p:spPr>
          <a:xfrm>
            <a:off x="288513" y="872096"/>
            <a:ext cx="359342" cy="186657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841950" y="1522375"/>
            <a:ext cx="74601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Collaborative Farming Network for Knowledge Sharing and Resource Pooling: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farming community where farmers can connect, share insights, and pool resources for optimized agricultural practices.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Government Support: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Farmers have access to government schemes, insurance plans, a crop insurance calculator, and financial protection.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Real-Time Monitoring: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Leverage sensors for real-time nutrient management, weather updates, and automated crop scouting to detect diseases and provide timely reports.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Smart Farming Solutions: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Optimize irrigation with water conservation techniques, and track electricity consumption based on motor runtime using an electricity calculator.</a:t>
            </a:r>
            <a:endParaRPr b="1" sz="1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11" y="1656675"/>
            <a:ext cx="308611" cy="30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411" y="2456419"/>
            <a:ext cx="308611" cy="30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411" y="3219819"/>
            <a:ext cx="308611" cy="30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411" y="4010497"/>
            <a:ext cx="308611" cy="30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26584" l="12155" r="62178" t="32428"/>
          <a:stretch/>
        </p:blipFill>
        <p:spPr>
          <a:xfrm>
            <a:off x="3637568" y="252249"/>
            <a:ext cx="671892" cy="37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4">
            <a:alphaModFix/>
          </a:blip>
          <a:srcRect b="26584" l="40541" r="11918" t="32428"/>
          <a:stretch/>
        </p:blipFill>
        <p:spPr>
          <a:xfrm>
            <a:off x="4261962" y="263831"/>
            <a:ext cx="1244477" cy="37763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/>
        </p:nvSpPr>
        <p:spPr>
          <a:xfrm>
            <a:off x="7517675" y="4715275"/>
            <a:ext cx="16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8629164" y="4851000"/>
            <a:ext cx="533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1/2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9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647838" y="765325"/>
            <a:ext cx="42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Key Features:</a:t>
            </a:r>
            <a:endParaRPr b="1"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29691" l="12155" r="62178" t="32426"/>
          <a:stretch/>
        </p:blipFill>
        <p:spPr>
          <a:xfrm>
            <a:off x="288513" y="872096"/>
            <a:ext cx="359342" cy="18665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890138" y="1447513"/>
            <a:ext cx="79881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AI-Powered Insights: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Personalized AI-driven crop advisor offering tailored crop recommendations, growth guidance, and insights into weed detection and yield prediction. Includes a fruit ripeness detector to ensure optimal harvest times.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Market and News Updates: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Stay updated with real-time market price tracking, trending agricultural news, and access to essential conditions for optimal crop growth.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Virtual Marketplace and Mobile Payment Integration: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virtual marketplace for trading agricultural products, along with mobile payment integration to streamline transactions.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Instant Support:</a:t>
            </a:r>
            <a:br>
              <a:rPr b="1"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Access to a chatbot for instant support with farming-related queries, ensuring 24/7 assistance.</a:t>
            </a:r>
            <a:endParaRPr b="1"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973" y="1548472"/>
            <a:ext cx="308611" cy="30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06" y="2524419"/>
            <a:ext cx="274321" cy="274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 rotWithShape="1">
          <a:blip r:embed="rId4">
            <a:alphaModFix/>
          </a:blip>
          <a:srcRect b="26584" l="12155" r="62178" t="32428"/>
          <a:stretch/>
        </p:blipFill>
        <p:spPr>
          <a:xfrm>
            <a:off x="3637568" y="252249"/>
            <a:ext cx="671892" cy="37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b="26584" l="40541" r="11918" t="32428"/>
          <a:stretch/>
        </p:blipFill>
        <p:spPr>
          <a:xfrm>
            <a:off x="4261962" y="263831"/>
            <a:ext cx="1244477" cy="37763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7517675" y="4715275"/>
            <a:ext cx="16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8629164" y="4851000"/>
            <a:ext cx="533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</a:t>
            </a:r>
            <a:r>
              <a:rPr b="1" lang="en" sz="1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/2</a:t>
            </a:r>
            <a:endParaRPr b="1" sz="1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100" y="3341038"/>
            <a:ext cx="274324" cy="27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8">
            <a:alphaModFix/>
          </a:blip>
          <a:srcRect b="0" l="0" r="0" t="37351"/>
          <a:stretch/>
        </p:blipFill>
        <p:spPr>
          <a:xfrm>
            <a:off x="540150" y="4145950"/>
            <a:ext cx="318250" cy="19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7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9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7"/>
          <p:cNvSpPr txBox="1"/>
          <p:nvPr>
            <p:ph type="ctrTitle"/>
          </p:nvPr>
        </p:nvSpPr>
        <p:spPr>
          <a:xfrm>
            <a:off x="341709" y="1182281"/>
            <a:ext cx="5669400" cy="4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exend"/>
                <a:ea typeface="Lexend"/>
                <a:cs typeface="Lexend"/>
                <a:sym typeface="Lexend"/>
              </a:rPr>
              <a:t>Programming Languages and Technologies: </a:t>
            </a:r>
            <a:endParaRPr sz="1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554241" y="1734844"/>
            <a:ext cx="50694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Frontend:</a:t>
            </a:r>
            <a:endParaRPr b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○ React JS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Backend: </a:t>
            </a:r>
            <a:endParaRPr b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Django 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Database: </a:t>
            </a:r>
            <a:endParaRPr b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PostgreSQL 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AI/ML Framework: </a:t>
            </a:r>
            <a:endParaRPr b="1"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Python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TensorFlow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Convolutional Neural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 Networks (CNNs)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3245720" y="1726631"/>
            <a:ext cx="32352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Hardware: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ESP32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Moisture Sensor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DHT22 Sensor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NPK Sensor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pH Sensor 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7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APIs: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Open Weather API 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Gemini Chatbot API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○ </a:t>
            </a:r>
            <a:r>
              <a:rPr lang="en" sz="16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Razorpay API</a:t>
            </a:r>
            <a:endParaRPr sz="16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2914" l="0" r="0" t="2469"/>
          <a:stretch/>
        </p:blipFill>
        <p:spPr>
          <a:xfrm>
            <a:off x="6011100" y="1341307"/>
            <a:ext cx="2870726" cy="354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5">
            <a:alphaModFix/>
          </a:blip>
          <a:srcRect b="29691" l="12155" r="62178" t="32426"/>
          <a:stretch/>
        </p:blipFill>
        <p:spPr>
          <a:xfrm>
            <a:off x="231750" y="1826588"/>
            <a:ext cx="359342" cy="1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5">
            <a:alphaModFix/>
          </a:blip>
          <a:srcRect b="29691" l="12155" r="62178" t="32426"/>
          <a:stretch/>
        </p:blipFill>
        <p:spPr>
          <a:xfrm>
            <a:off x="231750" y="2422425"/>
            <a:ext cx="359342" cy="1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5">
            <a:alphaModFix/>
          </a:blip>
          <a:srcRect b="29691" l="12155" r="62178" t="32426"/>
          <a:stretch/>
        </p:blipFill>
        <p:spPr>
          <a:xfrm>
            <a:off x="231750" y="3018263"/>
            <a:ext cx="359342" cy="1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5">
            <a:alphaModFix/>
          </a:blip>
          <a:srcRect b="29691" l="12155" r="62178" t="32426"/>
          <a:stretch/>
        </p:blipFill>
        <p:spPr>
          <a:xfrm>
            <a:off x="231750" y="3614100"/>
            <a:ext cx="359342" cy="1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 b="29691" l="12155" r="62178" t="32426"/>
          <a:stretch/>
        </p:blipFill>
        <p:spPr>
          <a:xfrm>
            <a:off x="2886375" y="1826588"/>
            <a:ext cx="359342" cy="1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 rotWithShape="1">
          <a:blip r:embed="rId5">
            <a:alphaModFix/>
          </a:blip>
          <a:srcRect b="29691" l="12155" r="62178" t="32426"/>
          <a:stretch/>
        </p:blipFill>
        <p:spPr>
          <a:xfrm>
            <a:off x="2886375" y="3373369"/>
            <a:ext cx="359342" cy="186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5">
            <a:alphaModFix/>
          </a:blip>
          <a:srcRect b="26584" l="12155" r="62178" t="32428"/>
          <a:stretch/>
        </p:blipFill>
        <p:spPr>
          <a:xfrm>
            <a:off x="3637568" y="252249"/>
            <a:ext cx="671892" cy="37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 b="26584" l="40541" r="11918" t="32428"/>
          <a:stretch/>
        </p:blipFill>
        <p:spPr>
          <a:xfrm>
            <a:off x="4261962" y="263831"/>
            <a:ext cx="1244477" cy="377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-9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480875" y="1049025"/>
            <a:ext cx="40758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Team Lead: </a:t>
            </a: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Prannavakhanth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Email: 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prannavakhanth.2023@vitstudent.ac.in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Phone: 8072212612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Member 1: K Hariprasaadh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Email: 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5"/>
              </a:rPr>
              <a:t>hariprasaadh.k2023@vitstudent.ac.in 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Phone: 9342856540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Member 2</a:t>
            </a: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Venkata krishnan G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Email: 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6"/>
              </a:rPr>
              <a:t>venkatakrishnan.g2023@vitstudent.ac.in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Phone: 9940332309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7">
            <a:alphaModFix/>
          </a:blip>
          <a:srcRect b="26584" l="12155" r="62178" t="32428"/>
          <a:stretch/>
        </p:blipFill>
        <p:spPr>
          <a:xfrm>
            <a:off x="3637568" y="252249"/>
            <a:ext cx="671892" cy="37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 rotWithShape="1">
          <a:blip r:embed="rId7">
            <a:alphaModFix/>
          </a:blip>
          <a:srcRect b="26584" l="40541" r="11918" t="32428"/>
          <a:stretch/>
        </p:blipFill>
        <p:spPr>
          <a:xfrm>
            <a:off x="4261962" y="263831"/>
            <a:ext cx="1244477" cy="37763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4680625" y="1049025"/>
            <a:ext cx="41349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Member 3: Mithil Girish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Email: 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8"/>
              </a:rPr>
              <a:t>mithil.girish2023</a:t>
            </a:r>
            <a:r>
              <a:rPr lang="en" sz="155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9"/>
              </a:rPr>
              <a:t>@vitstudent.ac.in 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Phone: 6382320674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Member 4: </a:t>
            </a: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Kalyan Sudarsan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Email: 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0"/>
              </a:rPr>
              <a:t>kalyan.sudarsan2023@vitstudent.ac.in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Phone: </a:t>
            </a: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9094010117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Member 5: </a:t>
            </a: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Lohita Lakshmi L S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Email: 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u="sng">
                <a:solidFill>
                  <a:schemeClr val="hlink"/>
                </a:solidFill>
                <a:latin typeface="Lexend"/>
                <a:ea typeface="Lexend"/>
                <a:cs typeface="Lexend"/>
                <a:sym typeface="Lexend"/>
                <a:hlinkClick r:id="rId11"/>
              </a:rPr>
              <a:t>lohitalakshmi.ls2023@vitstudent.ac.in 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Phone: </a:t>
            </a:r>
            <a:r>
              <a:rPr lang="en" sz="155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6380431564</a:t>
            </a:r>
            <a:endParaRPr sz="155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